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Inter"/>
      <p:regular r:id="rId13"/>
      <p:bold r:id="rId14"/>
    </p:embeddedFont>
    <p:embeddedFont>
      <p:font typeface="Jua"/>
      <p:regular r:id="rId15"/>
    </p:embeddedFont>
    <p:embeddedFont>
      <p:font typeface="Cinzel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regular.fntdata"/><Relationship Id="rId12" Type="http://schemas.openxmlformats.org/officeDocument/2006/relationships/slide" Target="slides/slide8.xml"/><Relationship Id="rId15" Type="http://schemas.openxmlformats.org/officeDocument/2006/relationships/font" Target="fonts/Jua-regular.fntdata"/><Relationship Id="rId14" Type="http://schemas.openxmlformats.org/officeDocument/2006/relationships/font" Target="fonts/Inter-bold.fntdata"/><Relationship Id="rId17" Type="http://schemas.openxmlformats.org/officeDocument/2006/relationships/font" Target="fonts/Cinzel-bold.fntdata"/><Relationship Id="rId16" Type="http://schemas.openxmlformats.org/officeDocument/2006/relationships/font" Target="fonts/Cinzel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eb5cd01b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eb5cd01b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eb5cd01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eb5cd01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ee02864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ee02864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03d90d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03d90d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000386d6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000386d6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000386d6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000386d6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000386d6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000386d6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5000386d6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5000386d6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438200" y="1237225"/>
            <a:ext cx="6267900" cy="223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1"/>
          <p:cNvSpPr txBox="1"/>
          <p:nvPr>
            <p:ph hasCustomPrompt="1" type="title"/>
          </p:nvPr>
        </p:nvSpPr>
        <p:spPr>
          <a:xfrm rot="402">
            <a:off x="719950" y="1303475"/>
            <a:ext cx="77040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1978800" y="3285775"/>
            <a:ext cx="5186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 txBox="1"/>
          <p:nvPr>
            <p:ph hasCustomPrompt="1" type="title"/>
          </p:nvPr>
        </p:nvSpPr>
        <p:spPr>
          <a:xfrm rot="1961">
            <a:off x="2909743" y="1653976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7200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20000" y="2164183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 rot="1961">
            <a:off x="2909850" y="3326273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7200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3"/>
          <p:cNvSpPr txBox="1"/>
          <p:nvPr>
            <p:ph idx="5" type="subTitle"/>
          </p:nvPr>
        </p:nvSpPr>
        <p:spPr>
          <a:xfrm>
            <a:off x="720000" y="3836408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6" type="title"/>
          </p:nvPr>
        </p:nvSpPr>
        <p:spPr>
          <a:xfrm flipH="1" rot="-1961">
            <a:off x="5182100" y="1654015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 flipH="1">
            <a:off x="62307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 flipH="1">
            <a:off x="6230700" y="2164183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 flipH="1" rot="-1961">
            <a:off x="5182100" y="3326227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 flipH="1">
            <a:off x="62307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3"/>
          <p:cNvSpPr txBox="1"/>
          <p:nvPr>
            <p:ph idx="14" type="subTitle"/>
          </p:nvPr>
        </p:nvSpPr>
        <p:spPr>
          <a:xfrm flipH="1">
            <a:off x="6230700" y="3836408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39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 rot="-941">
            <a:off x="720000" y="3076282"/>
            <a:ext cx="3286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720125" y="1462276"/>
            <a:ext cx="45639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720000" y="2324613"/>
            <a:ext cx="41361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5249700" y="2441475"/>
            <a:ext cx="3174300" cy="16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5675463" y="2417300"/>
            <a:ext cx="23055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1003313" y="1676075"/>
            <a:ext cx="31044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003313" y="3294525"/>
            <a:ext cx="31044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041538" y="1798088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3041538" y="2185662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3041538" y="3254275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>
            <a:off x="3041538" y="3641827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2" type="title"/>
          </p:nvPr>
        </p:nvSpPr>
        <p:spPr>
          <a:xfrm>
            <a:off x="3193938" y="1180888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3193938" y="1568439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3" type="title"/>
          </p:nvPr>
        </p:nvSpPr>
        <p:spPr>
          <a:xfrm>
            <a:off x="3193938" y="2381163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9"/>
          <p:cNvSpPr txBox="1"/>
          <p:nvPr>
            <p:ph idx="4" type="subTitle"/>
          </p:nvPr>
        </p:nvSpPr>
        <p:spPr>
          <a:xfrm>
            <a:off x="3193938" y="2768721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5" type="title"/>
          </p:nvPr>
        </p:nvSpPr>
        <p:spPr>
          <a:xfrm>
            <a:off x="3193938" y="3581450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9"/>
          <p:cNvSpPr txBox="1"/>
          <p:nvPr>
            <p:ph idx="6" type="subTitle"/>
          </p:nvPr>
        </p:nvSpPr>
        <p:spPr>
          <a:xfrm>
            <a:off x="3193938" y="3969002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720000" y="1754750"/>
            <a:ext cx="2406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title"/>
          </p:nvPr>
        </p:nvSpPr>
        <p:spPr>
          <a:xfrm>
            <a:off x="336885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0"/>
          <p:cNvSpPr txBox="1"/>
          <p:nvPr>
            <p:ph idx="3" type="subTitle"/>
          </p:nvPr>
        </p:nvSpPr>
        <p:spPr>
          <a:xfrm>
            <a:off x="3368850" y="1754750"/>
            <a:ext cx="2406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4" type="title"/>
          </p:nvPr>
        </p:nvSpPr>
        <p:spPr>
          <a:xfrm>
            <a:off x="601770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0"/>
          <p:cNvSpPr txBox="1"/>
          <p:nvPr>
            <p:ph idx="5" type="subTitle"/>
          </p:nvPr>
        </p:nvSpPr>
        <p:spPr>
          <a:xfrm>
            <a:off x="6017700" y="1754750"/>
            <a:ext cx="2406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6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title"/>
          </p:nvPr>
        </p:nvSpPr>
        <p:spPr>
          <a:xfrm>
            <a:off x="910498" y="1842913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910509" y="2200838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title"/>
          </p:nvPr>
        </p:nvSpPr>
        <p:spPr>
          <a:xfrm>
            <a:off x="5765399" y="1842913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1"/>
          <p:cNvSpPr txBox="1"/>
          <p:nvPr>
            <p:ph idx="4" type="subTitle"/>
          </p:nvPr>
        </p:nvSpPr>
        <p:spPr>
          <a:xfrm>
            <a:off x="5765407" y="2200838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5" type="title"/>
          </p:nvPr>
        </p:nvSpPr>
        <p:spPr>
          <a:xfrm>
            <a:off x="910488" y="3121088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21"/>
          <p:cNvSpPr txBox="1"/>
          <p:nvPr>
            <p:ph idx="6" type="subTitle"/>
          </p:nvPr>
        </p:nvSpPr>
        <p:spPr>
          <a:xfrm>
            <a:off x="910498" y="3479013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7" type="title"/>
          </p:nvPr>
        </p:nvSpPr>
        <p:spPr>
          <a:xfrm>
            <a:off x="5765388" y="3121088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21"/>
          <p:cNvSpPr txBox="1"/>
          <p:nvPr>
            <p:ph idx="8" type="subTitle"/>
          </p:nvPr>
        </p:nvSpPr>
        <p:spPr>
          <a:xfrm>
            <a:off x="5765396" y="3479013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2" type="title"/>
          </p:nvPr>
        </p:nvSpPr>
        <p:spPr>
          <a:xfrm>
            <a:off x="1680532" y="1355963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1680532" y="1713888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3" type="title"/>
          </p:nvPr>
        </p:nvSpPr>
        <p:spPr>
          <a:xfrm>
            <a:off x="1680525" y="3755181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4" type="subTitle"/>
          </p:nvPr>
        </p:nvSpPr>
        <p:spPr>
          <a:xfrm>
            <a:off x="1680532" y="4127887"/>
            <a:ext cx="27417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5" type="title"/>
          </p:nvPr>
        </p:nvSpPr>
        <p:spPr>
          <a:xfrm>
            <a:off x="1680532" y="2555565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2"/>
          <p:cNvSpPr txBox="1"/>
          <p:nvPr>
            <p:ph idx="6" type="subTitle"/>
          </p:nvPr>
        </p:nvSpPr>
        <p:spPr>
          <a:xfrm>
            <a:off x="1680532" y="2913509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7" type="title"/>
          </p:nvPr>
        </p:nvSpPr>
        <p:spPr>
          <a:xfrm>
            <a:off x="4725950" y="3708222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22"/>
          <p:cNvSpPr txBox="1"/>
          <p:nvPr>
            <p:ph idx="8" type="subTitle"/>
          </p:nvPr>
        </p:nvSpPr>
        <p:spPr>
          <a:xfrm>
            <a:off x="4725957" y="4066163"/>
            <a:ext cx="27417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9" type="title"/>
          </p:nvPr>
        </p:nvSpPr>
        <p:spPr>
          <a:xfrm>
            <a:off x="4725951" y="1355963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22"/>
          <p:cNvSpPr txBox="1"/>
          <p:nvPr>
            <p:ph idx="13" type="subTitle"/>
          </p:nvPr>
        </p:nvSpPr>
        <p:spPr>
          <a:xfrm>
            <a:off x="4725956" y="1713887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4" type="title"/>
          </p:nvPr>
        </p:nvSpPr>
        <p:spPr>
          <a:xfrm>
            <a:off x="4725951" y="2555561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2"/>
          <p:cNvSpPr txBox="1"/>
          <p:nvPr>
            <p:ph idx="15" type="subTitle"/>
          </p:nvPr>
        </p:nvSpPr>
        <p:spPr>
          <a:xfrm>
            <a:off x="4725956" y="2913504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719999" y="18905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720008" y="22485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2" type="title"/>
          </p:nvPr>
        </p:nvSpPr>
        <p:spPr>
          <a:xfrm>
            <a:off x="3486149" y="18905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3"/>
          <p:cNvSpPr txBox="1"/>
          <p:nvPr>
            <p:ph idx="3" type="subTitle"/>
          </p:nvPr>
        </p:nvSpPr>
        <p:spPr>
          <a:xfrm>
            <a:off x="3486158" y="22485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4" type="title"/>
          </p:nvPr>
        </p:nvSpPr>
        <p:spPr>
          <a:xfrm>
            <a:off x="6252299" y="18905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23"/>
          <p:cNvSpPr txBox="1"/>
          <p:nvPr>
            <p:ph idx="5" type="subTitle"/>
          </p:nvPr>
        </p:nvSpPr>
        <p:spPr>
          <a:xfrm>
            <a:off x="6252308" y="22485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6" type="title"/>
          </p:nvPr>
        </p:nvSpPr>
        <p:spPr>
          <a:xfrm>
            <a:off x="719999" y="36812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3"/>
          <p:cNvSpPr txBox="1"/>
          <p:nvPr>
            <p:ph idx="7" type="subTitle"/>
          </p:nvPr>
        </p:nvSpPr>
        <p:spPr>
          <a:xfrm>
            <a:off x="720008" y="40392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8" type="title"/>
          </p:nvPr>
        </p:nvSpPr>
        <p:spPr>
          <a:xfrm>
            <a:off x="3486149" y="36812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3"/>
          <p:cNvSpPr txBox="1"/>
          <p:nvPr>
            <p:ph idx="9" type="subTitle"/>
          </p:nvPr>
        </p:nvSpPr>
        <p:spPr>
          <a:xfrm>
            <a:off x="3486158" y="40392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3" type="title"/>
          </p:nvPr>
        </p:nvSpPr>
        <p:spPr>
          <a:xfrm>
            <a:off x="6252299" y="36812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3"/>
          <p:cNvSpPr txBox="1"/>
          <p:nvPr>
            <p:ph idx="14" type="subTitle"/>
          </p:nvPr>
        </p:nvSpPr>
        <p:spPr>
          <a:xfrm>
            <a:off x="6252308" y="40392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7200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hasCustomPrompt="1" type="title"/>
          </p:nvPr>
        </p:nvSpPr>
        <p:spPr>
          <a:xfrm>
            <a:off x="1043501" y="1878275"/>
            <a:ext cx="906900" cy="90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2" type="title"/>
          </p:nvPr>
        </p:nvSpPr>
        <p:spPr>
          <a:xfrm>
            <a:off x="7200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27278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hasCustomPrompt="1" idx="4" type="title"/>
          </p:nvPr>
        </p:nvSpPr>
        <p:spPr>
          <a:xfrm>
            <a:off x="3051319" y="1878275"/>
            <a:ext cx="906900" cy="90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4"/>
          <p:cNvSpPr txBox="1"/>
          <p:nvPr>
            <p:ph idx="5" type="title"/>
          </p:nvPr>
        </p:nvSpPr>
        <p:spPr>
          <a:xfrm>
            <a:off x="27278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24"/>
          <p:cNvSpPr txBox="1"/>
          <p:nvPr>
            <p:ph idx="6" type="subTitle"/>
          </p:nvPr>
        </p:nvSpPr>
        <p:spPr>
          <a:xfrm>
            <a:off x="47356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hasCustomPrompt="1" idx="7" type="title"/>
          </p:nvPr>
        </p:nvSpPr>
        <p:spPr>
          <a:xfrm>
            <a:off x="5059000" y="1878133"/>
            <a:ext cx="906900" cy="9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4"/>
          <p:cNvSpPr txBox="1"/>
          <p:nvPr>
            <p:ph idx="8" type="title"/>
          </p:nvPr>
        </p:nvSpPr>
        <p:spPr>
          <a:xfrm>
            <a:off x="47356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4"/>
          <p:cNvSpPr txBox="1"/>
          <p:nvPr>
            <p:ph idx="9" type="subTitle"/>
          </p:nvPr>
        </p:nvSpPr>
        <p:spPr>
          <a:xfrm>
            <a:off x="67434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hasCustomPrompt="1" idx="13" type="title"/>
          </p:nvPr>
        </p:nvSpPr>
        <p:spPr>
          <a:xfrm>
            <a:off x="7066800" y="1878132"/>
            <a:ext cx="906900" cy="9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4"/>
          <p:cNvSpPr txBox="1"/>
          <p:nvPr>
            <p:ph idx="14" type="title"/>
          </p:nvPr>
        </p:nvSpPr>
        <p:spPr>
          <a:xfrm>
            <a:off x="67434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24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720000" y="3599700"/>
            <a:ext cx="22854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hasCustomPrompt="1" type="title"/>
          </p:nvPr>
        </p:nvSpPr>
        <p:spPr>
          <a:xfrm>
            <a:off x="720000" y="2252000"/>
            <a:ext cx="2285400" cy="11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5"/>
          <p:cNvSpPr txBox="1"/>
          <p:nvPr>
            <p:ph idx="2" type="title"/>
          </p:nvPr>
        </p:nvSpPr>
        <p:spPr>
          <a:xfrm>
            <a:off x="720000" y="1515100"/>
            <a:ext cx="228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25"/>
          <p:cNvSpPr txBox="1"/>
          <p:nvPr>
            <p:ph idx="3" type="subTitle"/>
          </p:nvPr>
        </p:nvSpPr>
        <p:spPr>
          <a:xfrm>
            <a:off x="3429300" y="3599700"/>
            <a:ext cx="22854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hasCustomPrompt="1" idx="4" type="title"/>
          </p:nvPr>
        </p:nvSpPr>
        <p:spPr>
          <a:xfrm>
            <a:off x="3429300" y="2252000"/>
            <a:ext cx="2285400" cy="11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5"/>
          <p:cNvSpPr txBox="1"/>
          <p:nvPr>
            <p:ph idx="5" type="title"/>
          </p:nvPr>
        </p:nvSpPr>
        <p:spPr>
          <a:xfrm>
            <a:off x="3429300" y="1515100"/>
            <a:ext cx="228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5"/>
          <p:cNvSpPr txBox="1"/>
          <p:nvPr>
            <p:ph idx="6" type="subTitle"/>
          </p:nvPr>
        </p:nvSpPr>
        <p:spPr>
          <a:xfrm>
            <a:off x="6138600" y="3599700"/>
            <a:ext cx="22854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hasCustomPrompt="1" idx="7" type="title"/>
          </p:nvPr>
        </p:nvSpPr>
        <p:spPr>
          <a:xfrm>
            <a:off x="6138600" y="2252000"/>
            <a:ext cx="2285400" cy="11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/>
          <p:nvPr>
            <p:ph idx="8" type="title"/>
          </p:nvPr>
        </p:nvSpPr>
        <p:spPr>
          <a:xfrm>
            <a:off x="6138600" y="1515100"/>
            <a:ext cx="228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25"/>
          <p:cNvSpPr txBox="1"/>
          <p:nvPr>
            <p:ph idx="9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2849100" y="3353350"/>
            <a:ext cx="34458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6"/>
          <p:cNvSpPr txBox="1"/>
          <p:nvPr>
            <p:ph idx="1" type="subTitle"/>
          </p:nvPr>
        </p:nvSpPr>
        <p:spPr>
          <a:xfrm>
            <a:off x="2679300" y="2086030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idx="2" type="subTitle"/>
          </p:nvPr>
        </p:nvSpPr>
        <p:spPr>
          <a:xfrm rot="-1090">
            <a:off x="2679300" y="4184190"/>
            <a:ext cx="3785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type="ctrTitle"/>
          </p:nvPr>
        </p:nvSpPr>
        <p:spPr>
          <a:xfrm>
            <a:off x="1374550" y="540000"/>
            <a:ext cx="63951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540000"/>
            <a:ext cx="77037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237079"/>
            <a:ext cx="7703700" cy="336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1050"/>
            </a:lvl1pPr>
            <a:lvl2pPr indent="-295275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AutoNum type="alphaLcPeriod"/>
              <a:defRPr sz="1050"/>
            </a:lvl2pPr>
            <a:lvl3pPr indent="-295275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3pPr>
            <a:lvl4pPr indent="-295275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4pPr>
            <a:lvl5pPr indent="-295275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5pPr>
            <a:lvl6pPr indent="-295275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6pPr>
            <a:lvl7pPr indent="-295275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7pPr>
            <a:lvl8pPr indent="-295275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8pPr>
            <a:lvl9pPr indent="-295275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50"/>
              <a:buAutoNum type="romanLcPeriod"/>
              <a:defRPr sz="105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519838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3100"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4716563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3100">
                <a:latin typeface="Cinzel"/>
                <a:ea typeface="Cinzel"/>
                <a:cs typeface="Cinzel"/>
                <a:sym typeface="Cinze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1519838" y="2949813"/>
            <a:ext cx="2907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4716563" y="2949813"/>
            <a:ext cx="2907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 rot="-220">
            <a:off x="2230650" y="1882189"/>
            <a:ext cx="46827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1139000" y="955050"/>
            <a:ext cx="6866100" cy="3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1256400" y="1492013"/>
            <a:ext cx="66312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004050" y="2482388"/>
            <a:ext cx="51357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1476700" y="3222000"/>
            <a:ext cx="6190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Relationship Id="rId11" Type="http://schemas.openxmlformats.org/officeDocument/2006/relationships/image" Target="../media/image47.png"/><Relationship Id="rId10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gif"/><Relationship Id="rId4" Type="http://schemas.openxmlformats.org/officeDocument/2006/relationships/image" Target="../media/image4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"/>
            <a:ext cx="9144000" cy="514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>
            <p:ph idx="1" type="subTitle"/>
          </p:nvPr>
        </p:nvSpPr>
        <p:spPr>
          <a:xfrm rot="-492">
            <a:off x="4788825" y="4465601"/>
            <a:ext cx="4195500" cy="42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Miguel Beitia</a:t>
            </a:r>
            <a:endParaRPr/>
          </a:p>
        </p:txBody>
      </p:sp>
      <p:sp>
        <p:nvSpPr>
          <p:cNvPr id="193" name="Google Shape;193;p32"/>
          <p:cNvSpPr txBox="1"/>
          <p:nvPr>
            <p:ph type="ctrTitle"/>
          </p:nvPr>
        </p:nvSpPr>
        <p:spPr>
          <a:xfrm>
            <a:off x="-1296575" y="2137325"/>
            <a:ext cx="6267900" cy="22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0">
                <a:solidFill>
                  <a:schemeClr val="lt1"/>
                </a:solidFill>
              </a:rPr>
              <a:t>Guns </a:t>
            </a:r>
            <a:endParaRPr sz="8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0">
                <a:solidFill>
                  <a:schemeClr val="lt1"/>
                </a:solidFill>
              </a:rPr>
              <a:t>etl</a:t>
            </a:r>
            <a:endParaRPr sz="5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 rot="1961">
            <a:off x="2824018" y="968176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9" name="Google Shape;199;p33"/>
          <p:cNvSpPr txBox="1"/>
          <p:nvPr>
            <p:ph idx="2" type="title"/>
          </p:nvPr>
        </p:nvSpPr>
        <p:spPr>
          <a:xfrm>
            <a:off x="634275" y="8223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información</a:t>
            </a:r>
            <a:endParaRPr/>
          </a:p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634275" y="1332733"/>
            <a:ext cx="21933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donde se ha sacado la información</a:t>
            </a:r>
            <a:endParaRPr/>
          </a:p>
        </p:txBody>
      </p:sp>
      <p:sp>
        <p:nvSpPr>
          <p:cNvPr id="201" name="Google Shape;201;p33"/>
          <p:cNvSpPr txBox="1"/>
          <p:nvPr>
            <p:ph idx="15" type="title"/>
          </p:nvPr>
        </p:nvSpPr>
        <p:spPr>
          <a:xfrm>
            <a:off x="720000" y="143525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202" name="Google Shape;202;p33"/>
          <p:cNvSpPr txBox="1"/>
          <p:nvPr>
            <p:ph idx="6" type="title"/>
          </p:nvPr>
        </p:nvSpPr>
        <p:spPr>
          <a:xfrm flipH="1" rot="-1961">
            <a:off x="5096375" y="968215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3" name="Google Shape;203;p33"/>
          <p:cNvSpPr txBox="1"/>
          <p:nvPr>
            <p:ph idx="7" type="title"/>
          </p:nvPr>
        </p:nvSpPr>
        <p:spPr>
          <a:xfrm flipH="1">
            <a:off x="6144975" y="8223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</a:t>
            </a:r>
            <a:endParaRPr/>
          </a:p>
        </p:txBody>
      </p:sp>
      <p:sp>
        <p:nvSpPr>
          <p:cNvPr id="204" name="Google Shape;204;p33"/>
          <p:cNvSpPr txBox="1"/>
          <p:nvPr>
            <p:ph idx="8" type="subTitle"/>
          </p:nvPr>
        </p:nvSpPr>
        <p:spPr>
          <a:xfrm flipH="1">
            <a:off x="6144975" y="1478383"/>
            <a:ext cx="21933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datos obtenidos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 txBox="1"/>
          <p:nvPr>
            <p:ph idx="9" type="title"/>
          </p:nvPr>
        </p:nvSpPr>
        <p:spPr>
          <a:xfrm flipH="1" rot="-1961">
            <a:off x="3960225" y="3304802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p33"/>
          <p:cNvSpPr txBox="1"/>
          <p:nvPr>
            <p:ph idx="13" type="title"/>
          </p:nvPr>
        </p:nvSpPr>
        <p:spPr>
          <a:xfrm flipH="1">
            <a:off x="3475350" y="4193550"/>
            <a:ext cx="21933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07" name="Google Shape;207;p33"/>
          <p:cNvSpPr txBox="1"/>
          <p:nvPr>
            <p:ph idx="14" type="subTitle"/>
          </p:nvPr>
        </p:nvSpPr>
        <p:spPr>
          <a:xfrm flipH="1">
            <a:off x="3581050" y="4540808"/>
            <a:ext cx="21933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conclusiones a las que he llegado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062" y="1614000"/>
            <a:ext cx="1810426" cy="181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1534400" y="2231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información</a:t>
            </a:r>
            <a:endParaRPr/>
          </a:p>
        </p:txBody>
      </p:sp>
      <p:sp>
        <p:nvSpPr>
          <p:cNvPr id="214" name="Google Shape;214;p34"/>
          <p:cNvSpPr txBox="1"/>
          <p:nvPr>
            <p:ph idx="2" type="title"/>
          </p:nvPr>
        </p:nvSpPr>
        <p:spPr>
          <a:xfrm flipH="1">
            <a:off x="471575" y="310726"/>
            <a:ext cx="9429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01</a:t>
            </a:r>
            <a:endParaRPr sz="4500"/>
          </a:p>
        </p:txBody>
      </p:sp>
      <p:sp>
        <p:nvSpPr>
          <p:cNvPr id="215" name="Google Shape;215;p34"/>
          <p:cNvSpPr txBox="1"/>
          <p:nvPr/>
        </p:nvSpPr>
        <p:spPr>
          <a:xfrm>
            <a:off x="471575" y="1639500"/>
            <a:ext cx="6408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 información se ha cogido desde: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Char char="●"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Kaggle y GitHub → Los datos principales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Char char="●"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Light.gg → El rating de las armas 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Char char="●"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Warmind.io → Las armas más usadas en PvP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75" y="3515250"/>
            <a:ext cx="2451475" cy="94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34"/>
          <p:cNvGrpSpPr/>
          <p:nvPr/>
        </p:nvGrpSpPr>
        <p:grpSpPr>
          <a:xfrm>
            <a:off x="2694563" y="3343273"/>
            <a:ext cx="2476273" cy="1392902"/>
            <a:chOff x="2694563" y="3343273"/>
            <a:chExt cx="2476273" cy="1392902"/>
          </a:xfrm>
        </p:grpSpPr>
        <p:sp>
          <p:nvSpPr>
            <p:cNvPr id="218" name="Google Shape;218;p34"/>
            <p:cNvSpPr/>
            <p:nvPr/>
          </p:nvSpPr>
          <p:spPr>
            <a:xfrm>
              <a:off x="3107550" y="3343275"/>
              <a:ext cx="1650300" cy="1392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94563" y="3343273"/>
              <a:ext cx="2476273" cy="1392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Google Shape;22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950" y="3399550"/>
            <a:ext cx="1336625" cy="13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4349" y="3515250"/>
            <a:ext cx="1487450" cy="12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4294967295" type="title"/>
          </p:nvPr>
        </p:nvSpPr>
        <p:spPr>
          <a:xfrm flipH="1">
            <a:off x="257250" y="225001"/>
            <a:ext cx="942900" cy="993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</a:rPr>
              <a:t>02</a:t>
            </a:r>
            <a:endParaRPr sz="4500">
              <a:solidFill>
                <a:schemeClr val="dk1"/>
              </a:solidFill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1757375" y="353625"/>
            <a:ext cx="26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DATOS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927350" y="2066875"/>
            <a:ext cx="1350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Exotic</a:t>
            </a: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- 19%</a:t>
            </a:r>
            <a:endParaRPr>
              <a:solidFill>
                <a:srgbClr val="FAF9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257250" y="1539175"/>
            <a:ext cx="368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AF9EC"/>
                </a:solidFill>
                <a:latin typeface="Cinzel"/>
                <a:ea typeface="Cinzel"/>
                <a:cs typeface="Cinzel"/>
                <a:sym typeface="Cinzel"/>
              </a:rPr>
              <a:t>Rarity</a:t>
            </a:r>
            <a:endParaRPr b="1" sz="2000">
              <a:solidFill>
                <a:srgbClr val="FAF9EC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257250" y="1954125"/>
            <a:ext cx="614400" cy="6144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2623250" y="2008275"/>
            <a:ext cx="1606800" cy="388800"/>
          </a:xfrm>
          <a:prstGeom prst="rect">
            <a:avLst/>
          </a:prstGeom>
          <a:noFill/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2623250" y="2008325"/>
            <a:ext cx="328200" cy="3888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927350" y="2805025"/>
            <a:ext cx="1842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Legendary</a:t>
            </a: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- 81%</a:t>
            </a:r>
            <a:endParaRPr>
              <a:solidFill>
                <a:srgbClr val="FAF9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257250" y="2692275"/>
            <a:ext cx="614400" cy="6144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2623250" y="2746425"/>
            <a:ext cx="1606800" cy="388800"/>
          </a:xfrm>
          <a:prstGeom prst="rect">
            <a:avLst/>
          </a:prstGeom>
          <a:noFill/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2623250" y="2746425"/>
            <a:ext cx="1350900" cy="3888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50" y="1898425"/>
            <a:ext cx="670100" cy="6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50" y="2664375"/>
            <a:ext cx="670099" cy="6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5128350" y="0"/>
            <a:ext cx="368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AF9EC"/>
                </a:solidFill>
                <a:latin typeface="Cinzel"/>
                <a:ea typeface="Cinzel"/>
                <a:cs typeface="Cinzel"/>
                <a:sym typeface="Cinzel"/>
              </a:rPr>
              <a:t>type</a:t>
            </a:r>
            <a:endParaRPr b="1" sz="2000">
              <a:solidFill>
                <a:srgbClr val="FAF9EC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5841300" y="630825"/>
            <a:ext cx="1606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Kinetic</a:t>
            </a: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- 31%</a:t>
            </a:r>
            <a:endParaRPr>
              <a:solidFill>
                <a:srgbClr val="FAF9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35"/>
          <p:cNvSpPr/>
          <p:nvPr/>
        </p:nvSpPr>
        <p:spPr>
          <a:xfrm>
            <a:off x="5171200" y="518075"/>
            <a:ext cx="614400" cy="6144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 txBox="1"/>
          <p:nvPr/>
        </p:nvSpPr>
        <p:spPr>
          <a:xfrm>
            <a:off x="5841300" y="1368975"/>
            <a:ext cx="1842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Solar</a:t>
            </a: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- 25%</a:t>
            </a:r>
            <a:endParaRPr>
              <a:solidFill>
                <a:srgbClr val="FAF9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5171200" y="1256225"/>
            <a:ext cx="614400" cy="6144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/>
          <p:nvPr/>
        </p:nvSpPr>
        <p:spPr>
          <a:xfrm>
            <a:off x="7537200" y="1310375"/>
            <a:ext cx="1549500" cy="388800"/>
          </a:xfrm>
          <a:prstGeom prst="rect">
            <a:avLst/>
          </a:prstGeom>
          <a:noFill/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7537200" y="1310375"/>
            <a:ext cx="467400" cy="3888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5841300" y="2162725"/>
            <a:ext cx="1350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Arc</a:t>
            </a: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- 17%</a:t>
            </a:r>
            <a:endParaRPr>
              <a:solidFill>
                <a:srgbClr val="FAF9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5171200" y="2049975"/>
            <a:ext cx="614400" cy="6144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5841300" y="2900875"/>
            <a:ext cx="1842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Void </a:t>
            </a: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- 17%</a:t>
            </a:r>
            <a:endParaRPr>
              <a:solidFill>
                <a:srgbClr val="FAF9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5171200" y="2788125"/>
            <a:ext cx="614400" cy="6144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7537200" y="2842275"/>
            <a:ext cx="1549500" cy="388800"/>
          </a:xfrm>
          <a:prstGeom prst="rect">
            <a:avLst/>
          </a:prstGeom>
          <a:noFill/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/>
          <p:nvPr/>
        </p:nvSpPr>
        <p:spPr>
          <a:xfrm>
            <a:off x="7537200" y="2842275"/>
            <a:ext cx="328200" cy="3888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5841300" y="3750325"/>
            <a:ext cx="1350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Extasis </a:t>
            </a:r>
            <a:r>
              <a:rPr lang="en">
                <a:solidFill>
                  <a:srgbClr val="FAF9EC"/>
                </a:solidFill>
                <a:latin typeface="Inter"/>
                <a:ea typeface="Inter"/>
                <a:cs typeface="Inter"/>
                <a:sym typeface="Inter"/>
              </a:rPr>
              <a:t>- 10%</a:t>
            </a:r>
            <a:endParaRPr>
              <a:solidFill>
                <a:srgbClr val="FAF9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5171200" y="3637575"/>
            <a:ext cx="614400" cy="6144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7537200" y="630875"/>
            <a:ext cx="1549500" cy="388800"/>
          </a:xfrm>
          <a:prstGeom prst="rect">
            <a:avLst/>
          </a:prstGeom>
          <a:noFill/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7537200" y="630875"/>
            <a:ext cx="614400" cy="3888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7537200" y="2162775"/>
            <a:ext cx="1549500" cy="388800"/>
          </a:xfrm>
          <a:prstGeom prst="rect">
            <a:avLst/>
          </a:prstGeom>
          <a:noFill/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7537200" y="2162775"/>
            <a:ext cx="328200" cy="3888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7537200" y="3750375"/>
            <a:ext cx="1549500" cy="388800"/>
          </a:xfrm>
          <a:prstGeom prst="rect">
            <a:avLst/>
          </a:prstGeom>
          <a:noFill/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/>
          <p:nvPr/>
        </p:nvSpPr>
        <p:spPr>
          <a:xfrm>
            <a:off x="7537200" y="3750375"/>
            <a:ext cx="199500" cy="388800"/>
          </a:xfrm>
          <a:prstGeom prst="rect">
            <a:avLst/>
          </a:prstGeom>
          <a:solidFill>
            <a:srgbClr val="FAF9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200" y="1256225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200" y="2796625"/>
            <a:ext cx="670099" cy="6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7">
            <a:alphaModFix/>
          </a:blip>
          <a:srcRect b="13821" l="67608" r="0" t="14038"/>
          <a:stretch/>
        </p:blipFill>
        <p:spPr>
          <a:xfrm>
            <a:off x="5171200" y="2007586"/>
            <a:ext cx="670100" cy="64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1196" y="504871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1225" y="3543275"/>
            <a:ext cx="834350" cy="8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75" y="229800"/>
            <a:ext cx="78253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2711050" y="150025"/>
            <a:ext cx="35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MOST USED WEAPONS</a:t>
            </a:r>
            <a:endParaRPr b="1" sz="2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5" name="Google Shape;275;p37"/>
          <p:cNvGrpSpPr/>
          <p:nvPr/>
        </p:nvGrpSpPr>
        <p:grpSpPr>
          <a:xfrm>
            <a:off x="503625" y="2978925"/>
            <a:ext cx="1987150" cy="1596650"/>
            <a:chOff x="503625" y="3257550"/>
            <a:chExt cx="1987150" cy="1596650"/>
          </a:xfrm>
        </p:grpSpPr>
        <p:sp>
          <p:nvSpPr>
            <p:cNvPr id="276" name="Google Shape;276;p37"/>
            <p:cNvSpPr/>
            <p:nvPr/>
          </p:nvSpPr>
          <p:spPr>
            <a:xfrm>
              <a:off x="503625" y="3707600"/>
              <a:ext cx="567900" cy="1146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14%</a:t>
              </a:r>
              <a:endParaRPr b="1"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1213250" y="3257550"/>
              <a:ext cx="567900" cy="1596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/>
                <a:t>15%</a:t>
              </a:r>
              <a:endParaRPr b="1" sz="1500"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1922875" y="4114700"/>
              <a:ext cx="567900" cy="739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13%</a:t>
              </a:r>
              <a:endParaRPr b="1"/>
            </a:p>
          </p:txBody>
        </p:sp>
      </p:grpSp>
      <p:grpSp>
        <p:nvGrpSpPr>
          <p:cNvPr id="279" name="Google Shape;279;p37"/>
          <p:cNvGrpSpPr/>
          <p:nvPr/>
        </p:nvGrpSpPr>
        <p:grpSpPr>
          <a:xfrm>
            <a:off x="3645675" y="2978925"/>
            <a:ext cx="1987150" cy="1596650"/>
            <a:chOff x="3506975" y="3388525"/>
            <a:chExt cx="1987150" cy="1596650"/>
          </a:xfrm>
        </p:grpSpPr>
        <p:sp>
          <p:nvSpPr>
            <p:cNvPr id="280" name="Google Shape;280;p37"/>
            <p:cNvSpPr/>
            <p:nvPr/>
          </p:nvSpPr>
          <p:spPr>
            <a:xfrm>
              <a:off x="3506975" y="3838575"/>
              <a:ext cx="567900" cy="1146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16%</a:t>
              </a:r>
              <a:endParaRPr b="1"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4216600" y="3388525"/>
              <a:ext cx="567900" cy="1596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16%</a:t>
              </a:r>
              <a:endParaRPr b="1"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4926225" y="4245675"/>
              <a:ext cx="567900" cy="739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13%</a:t>
              </a:r>
              <a:endParaRPr b="1"/>
            </a:p>
          </p:txBody>
        </p:sp>
      </p:grpSp>
      <p:grpSp>
        <p:nvGrpSpPr>
          <p:cNvPr id="283" name="Google Shape;283;p37"/>
          <p:cNvGrpSpPr/>
          <p:nvPr/>
        </p:nvGrpSpPr>
        <p:grpSpPr>
          <a:xfrm>
            <a:off x="6787725" y="2978925"/>
            <a:ext cx="1987150" cy="1596650"/>
            <a:chOff x="6787725" y="3388500"/>
            <a:chExt cx="1987150" cy="1596650"/>
          </a:xfrm>
        </p:grpSpPr>
        <p:sp>
          <p:nvSpPr>
            <p:cNvPr id="284" name="Google Shape;284;p37"/>
            <p:cNvSpPr/>
            <p:nvPr/>
          </p:nvSpPr>
          <p:spPr>
            <a:xfrm>
              <a:off x="6787725" y="3838550"/>
              <a:ext cx="567900" cy="1146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16%</a:t>
              </a:r>
              <a:endParaRPr b="1"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7497350" y="3388500"/>
              <a:ext cx="567900" cy="1596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25%</a:t>
              </a:r>
              <a:endParaRPr b="1"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8206975" y="4245650"/>
              <a:ext cx="567900" cy="739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13%</a:t>
              </a:r>
              <a:endParaRPr b="1"/>
            </a:p>
          </p:txBody>
        </p:sp>
      </p:grpSp>
      <p:sp>
        <p:nvSpPr>
          <p:cNvPr id="287" name="Google Shape;287;p37"/>
          <p:cNvSpPr txBox="1"/>
          <p:nvPr/>
        </p:nvSpPr>
        <p:spPr>
          <a:xfrm>
            <a:off x="567925" y="4672025"/>
            <a:ext cx="16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KINETIC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3814100" y="4620825"/>
            <a:ext cx="16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ENERGY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6956150" y="4620825"/>
            <a:ext cx="16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POWER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 rotWithShape="1">
          <a:blip r:embed="rId3">
            <a:alphaModFix/>
          </a:blip>
          <a:srcRect b="18916" l="2522" r="2284" t="20972"/>
          <a:stretch/>
        </p:blipFill>
        <p:spPr>
          <a:xfrm rot="5400000">
            <a:off x="838200" y="1178763"/>
            <a:ext cx="1425175" cy="9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1039425" y="2363325"/>
            <a:ext cx="9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ACE OF SPADES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4">
            <a:alphaModFix/>
          </a:blip>
          <a:srcRect b="23703" l="0" r="0" t="23750"/>
          <a:stretch/>
        </p:blipFill>
        <p:spPr>
          <a:xfrm rot="5400000">
            <a:off x="182677" y="2184600"/>
            <a:ext cx="1123275" cy="5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294313" y="3041350"/>
            <a:ext cx="9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AUSTRINGER</a:t>
            </a:r>
            <a:endParaRPr b="1"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635067" y="1834066"/>
            <a:ext cx="1398273" cy="78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1808988" y="3000875"/>
            <a:ext cx="106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 TIME TO EXPLAIN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6">
            <a:alphaModFix/>
          </a:blip>
          <a:srcRect b="0" l="40989" r="0" t="16680"/>
          <a:stretch/>
        </p:blipFill>
        <p:spPr>
          <a:xfrm rot="5400000">
            <a:off x="4067335" y="1250950"/>
            <a:ext cx="1143816" cy="9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>
            <a:off x="4189250" y="2171913"/>
            <a:ext cx="9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OUT OF BONDS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7">
            <a:alphaModFix/>
          </a:blip>
          <a:srcRect b="22172" l="4187" r="0" t="21134"/>
          <a:stretch/>
        </p:blipFill>
        <p:spPr>
          <a:xfrm rot="5400000">
            <a:off x="3124813" y="2040138"/>
            <a:ext cx="1122725" cy="6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4878875" y="3216450"/>
            <a:ext cx="13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RISKRUNNER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5008247" y="2351963"/>
            <a:ext cx="789575" cy="7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 txBox="1"/>
          <p:nvPr/>
        </p:nvSpPr>
        <p:spPr>
          <a:xfrm>
            <a:off x="3437425" y="2991063"/>
            <a:ext cx="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BxR-55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6109250" y="1638425"/>
            <a:ext cx="1884000" cy="7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6468650" y="2978925"/>
            <a:ext cx="106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GJALLARHORN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7537488" y="1993812"/>
            <a:ext cx="1977300" cy="6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8076888" y="3349150"/>
            <a:ext cx="106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THUNDERLORD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7339075" y="2509575"/>
            <a:ext cx="106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TAIPAN-4FR</a:t>
            </a:r>
            <a:endParaRPr b="1"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11">
            <a:alphaModFix/>
          </a:blip>
          <a:srcRect b="26888" l="3697" r="0" t="22776"/>
          <a:stretch/>
        </p:blipFill>
        <p:spPr>
          <a:xfrm rot="5400000">
            <a:off x="7008712" y="1186950"/>
            <a:ext cx="1545175" cy="8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25" y="784600"/>
            <a:ext cx="12001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400" y="900125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>
            <a:off x="506050" y="320125"/>
            <a:ext cx="13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PvE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7416425" y="320125"/>
            <a:ext cx="13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PvP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342900" y="23788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932100" y="23788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1521300" y="23788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671525" y="30109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1260725" y="30109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7027550" y="25086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7616750" y="25086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8205950" y="25086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7356175" y="31407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7945375" y="3140775"/>
            <a:ext cx="589200" cy="632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50" y="362900"/>
            <a:ext cx="2845950" cy="28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600" y="2206100"/>
            <a:ext cx="5748850" cy="23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-fi Short Film Pitch Deck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